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8bf288afdf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8bf288afdf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8bf288afdf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8bf288afdf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8bf288afdf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8bf288afdf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8bf288afdf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8bf288afdf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8bf288afdf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8bf288afdf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5953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2800"/>
              <a:t>VTOL Самолет с радио управление - Проект по ВМКС</a:t>
            </a:r>
            <a:endParaRPr sz="2800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1975" y="2224350"/>
            <a:ext cx="3552666" cy="266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Двигатели</a:t>
            </a:r>
            <a:endParaRPr/>
          </a:p>
        </p:txBody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5x 2300kV Brushless DC Motors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bg"/>
              <a:t>Моторите се управляват индивидуално с ESC </a:t>
            </a:r>
            <a:br>
              <a:rPr lang="bg"/>
            </a:br>
            <a:r>
              <a:rPr lang="bg"/>
              <a:t>(Electronic Speed Controllers)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bg"/>
              <a:t>Серво мотори за промяна на ориентацията на двигателите</a:t>
            </a:r>
            <a:endParaRPr/>
          </a:p>
        </p:txBody>
      </p:sp>
      <p:pic>
        <p:nvPicPr>
          <p:cNvPr id="143" name="Google Shape;14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3928" y="1567550"/>
            <a:ext cx="3082350" cy="2392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Управление</a:t>
            </a:r>
            <a:endParaRPr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Самолетът ще се управлява чрез радио на 2.4GHz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bg"/>
              <a:t>4-те двигателя, използвани за VTOL ще се управляват отделно от push-двигателя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Микроконтролер</a:t>
            </a:r>
            <a:endParaRPr/>
          </a:p>
        </p:txBody>
      </p:sp>
      <p:sp>
        <p:nvSpPr>
          <p:cNvPr id="155" name="Google Shape;155;p16"/>
          <p:cNvSpPr txBox="1"/>
          <p:nvPr>
            <p:ph idx="1" type="body"/>
          </p:nvPr>
        </p:nvSpPr>
        <p:spPr>
          <a:xfrm>
            <a:off x="112695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За цялата система отговаря 1x ESP-32. Той ще е връзката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bg"/>
              <a:t>между всички системи - Двигатели, Управление и Екстри</a:t>
            </a:r>
            <a:endParaRPr/>
          </a:p>
        </p:txBody>
      </p:sp>
      <p:pic>
        <p:nvPicPr>
          <p:cNvPr id="156" name="Google Shape;1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4150" y="1452838"/>
            <a:ext cx="3140625" cy="314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/>
          <p:nvPr>
            <p:ph type="title"/>
          </p:nvPr>
        </p:nvSpPr>
        <p:spPr>
          <a:xfrm>
            <a:off x="1336800" y="3859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Екстри</a:t>
            </a:r>
            <a:endParaRPr/>
          </a:p>
        </p:txBody>
      </p:sp>
      <p:sp>
        <p:nvSpPr>
          <p:cNvPr id="162" name="Google Shape;162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bg"/>
              <a:t>Алтиметър - Самолетът ще дава update-и за височината, на която се намира през 1 секунда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bg"/>
              <a:t>Предупреждение за височина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bg"/>
              <a:t>Предупреждение за нисък заряд на батерията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bg"/>
              <a:t>GPS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bg"/>
              <a:t>Жироскоп</a:t>
            </a:r>
            <a:endParaRPr/>
          </a:p>
        </p:txBody>
      </p:sp>
      <p:pic>
        <p:nvPicPr>
          <p:cNvPr id="163" name="Google Shape;16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0725" y="1961652"/>
            <a:ext cx="3304425" cy="186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title"/>
          </p:nvPr>
        </p:nvSpPr>
        <p:spPr>
          <a:xfrm>
            <a:off x="1297500" y="2114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2800"/>
              <a:t>Благодаря за Вниманието</a:t>
            </a:r>
            <a:endParaRPr sz="2800"/>
          </a:p>
        </p:txBody>
      </p:sp>
      <p:sp>
        <p:nvSpPr>
          <p:cNvPr id="169" name="Google Shape;169;p18"/>
          <p:cNvSpPr txBox="1"/>
          <p:nvPr>
            <p:ph idx="1" type="body"/>
          </p:nvPr>
        </p:nvSpPr>
        <p:spPr>
          <a:xfrm>
            <a:off x="1328975" y="26686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0850" y="231050"/>
            <a:ext cx="2709430" cy="1809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3487" y="231050"/>
            <a:ext cx="3068963" cy="180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00850" y="2961322"/>
            <a:ext cx="2771149" cy="1731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78425" y="2961809"/>
            <a:ext cx="3068975" cy="1731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